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1/async_other.cfm" TargetMode="External"/><Relationship Id="rId4" Type="http://schemas.openxmlformats.org/officeDocument/2006/relationships/hyperlink" Target="http://localhost/CFSummit2018/src/Demo01/async_onError.cfm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http://localhost/CFSummit2018/src/Demo01/async_other.cfm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1720</TotalTime>
  <Words>606</Words>
  <Application>Microsoft Office PowerPoint</Application>
  <PresentationFormat>Widescreen</PresentationFormat>
  <Paragraphs>139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41</cp:revision>
  <dcterms:created xsi:type="dcterms:W3CDTF">2018-08-05T21:34:45Z</dcterms:created>
  <dcterms:modified xsi:type="dcterms:W3CDTF">2018-09-04T07:01:08Z</dcterms:modified>
</cp:coreProperties>
</file>